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77B04-3E56-407B-9378-08BD5E2804A8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1C62D-FF50-4980-943F-D3F5A1A917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133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23F5-F2C7-45F9-9FBD-79735AC8C612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2AB-F7A2-4C00-A384-784567F41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23F5-F2C7-45F9-9FBD-79735AC8C612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2AB-F7A2-4C00-A384-784567F41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78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23F5-F2C7-45F9-9FBD-79735AC8C612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2AB-F7A2-4C00-A384-784567F41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48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23F5-F2C7-45F9-9FBD-79735AC8C612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2AB-F7A2-4C00-A384-784567F41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25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23F5-F2C7-45F9-9FBD-79735AC8C612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2AB-F7A2-4C00-A384-784567F41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99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23F5-F2C7-45F9-9FBD-79735AC8C612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2AB-F7A2-4C00-A384-784567F41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9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23F5-F2C7-45F9-9FBD-79735AC8C612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2AB-F7A2-4C00-A384-784567F41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6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23F5-F2C7-45F9-9FBD-79735AC8C612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2AB-F7A2-4C00-A384-784567F41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4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23F5-F2C7-45F9-9FBD-79735AC8C612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2AB-F7A2-4C00-A384-784567F41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3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23F5-F2C7-45F9-9FBD-79735AC8C612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2AB-F7A2-4C00-A384-784567F41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9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23F5-F2C7-45F9-9FBD-79735AC8C612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12AB-F7A2-4C00-A384-784567F41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07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623F5-F2C7-45F9-9FBD-79735AC8C612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E12AB-F7A2-4C00-A384-784567F41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14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67" y="6295078"/>
            <a:ext cx="5292000" cy="5723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4739" y="6379891"/>
            <a:ext cx="3960000" cy="4027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15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0" y="620377"/>
            <a:ext cx="3308669" cy="19280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498907"/>
            <a:ext cx="9144000" cy="720000"/>
          </a:xfrm>
          <a:prstGeom prst="rect">
            <a:avLst/>
          </a:prstGeom>
          <a:solidFill>
            <a:srgbClr val="15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08" y="3875797"/>
            <a:ext cx="1490133" cy="149013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03" y="3667871"/>
            <a:ext cx="1714721" cy="162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63" y="1905628"/>
            <a:ext cx="2221103" cy="144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60739" y="1977380"/>
            <a:ext cx="3048000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Vous êtes élève ou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étudiant.e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vous recherchez une formation, </a:t>
            </a:r>
          </a:p>
          <a:p>
            <a:pPr algn="ctr">
              <a:lnSpc>
                <a:spcPct val="90000"/>
              </a:lnSpc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stage, une alternance </a:t>
            </a:r>
          </a:p>
          <a:p>
            <a:pPr algn="ctr">
              <a:lnSpc>
                <a:spcPct val="90000"/>
              </a:lnSpc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 vous êtes simplement </a:t>
            </a:r>
          </a:p>
          <a:p>
            <a:pPr algn="ctr">
              <a:lnSpc>
                <a:spcPct val="90000"/>
              </a:lnSpc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curieux.euse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connaître </a:t>
            </a:r>
          </a:p>
          <a:p>
            <a:pPr algn="ctr">
              <a:lnSpc>
                <a:spcPct val="90000"/>
              </a:lnSpc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tissu local des entreprises ? 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09767" y="3601567"/>
            <a:ext cx="3236599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Vous êtes une entreprise</a:t>
            </a:r>
          </a:p>
          <a:p>
            <a:pPr algn="ctr">
              <a:lnSpc>
                <a:spcPct val="90000"/>
              </a:lnSpc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vous recherchez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un.e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stagiaire, </a:t>
            </a:r>
          </a:p>
          <a:p>
            <a:pPr algn="ctr">
              <a:lnSpc>
                <a:spcPct val="90000"/>
              </a:lnSpc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un.e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alternant.e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 vous voulez connaître </a:t>
            </a:r>
          </a:p>
          <a:p>
            <a:pPr algn="ctr">
              <a:lnSpc>
                <a:spcPct val="90000"/>
              </a:lnSpc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établissements d’enseignement </a:t>
            </a:r>
          </a:p>
          <a:p>
            <a:pPr algn="ctr">
              <a:lnSpc>
                <a:spcPct val="90000"/>
              </a:lnSpc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 forment déjà </a:t>
            </a:r>
          </a:p>
          <a:p>
            <a:pPr algn="ctr">
              <a:lnSpc>
                <a:spcPct val="90000"/>
              </a:lnSpc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vos futurs.es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collaborateurs.rices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?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2201" y="2851641"/>
            <a:ext cx="365554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 err="1" smtClean="0">
                <a:solidFill>
                  <a:srgbClr val="15479E"/>
                </a:solidFill>
              </a:rPr>
              <a:t>Meet</a:t>
            </a:r>
            <a:r>
              <a:rPr lang="fr-FR" sz="2800" b="1" dirty="0" smtClean="0">
                <a:solidFill>
                  <a:srgbClr val="15479E"/>
                </a:solidFill>
              </a:rPr>
              <a:t> </a:t>
            </a:r>
            <a:r>
              <a:rPr lang="fr-FR" sz="2800" b="1" dirty="0" err="1" smtClean="0">
                <a:solidFill>
                  <a:srgbClr val="15479E"/>
                </a:solidFill>
              </a:rPr>
              <a:t>Map</a:t>
            </a:r>
            <a:r>
              <a:rPr lang="fr-FR" sz="2800" b="1" dirty="0" smtClean="0">
                <a:solidFill>
                  <a:srgbClr val="15479E"/>
                </a:solidFill>
              </a:rPr>
              <a:t> 41</a:t>
            </a:r>
          </a:p>
          <a:p>
            <a:pPr algn="ctr">
              <a:lnSpc>
                <a:spcPct val="90000"/>
              </a:lnSpc>
            </a:pPr>
            <a:r>
              <a:rPr lang="fr-FR" sz="2000" b="1" dirty="0" smtClean="0">
                <a:solidFill>
                  <a:srgbClr val="15479E"/>
                </a:solidFill>
              </a:rPr>
              <a:t>facilite la mise en relation </a:t>
            </a:r>
          </a:p>
          <a:p>
            <a:pPr algn="ctr">
              <a:lnSpc>
                <a:spcPct val="90000"/>
              </a:lnSpc>
            </a:pPr>
            <a:r>
              <a:rPr lang="fr-FR" sz="2000" b="1" dirty="0" smtClean="0">
                <a:solidFill>
                  <a:srgbClr val="15479E"/>
                </a:solidFill>
              </a:rPr>
              <a:t>écoles - entreprises</a:t>
            </a:r>
            <a:endParaRPr lang="fr-FR" sz="2000" b="1" dirty="0">
              <a:solidFill>
                <a:srgbClr val="15479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14084" y="5474187"/>
            <a:ext cx="49158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www.meetmap41.fr</a:t>
            </a:r>
            <a:endParaRPr lang="fr-F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67" y="6295078"/>
            <a:ext cx="5292000" cy="5723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4739" y="6379891"/>
            <a:ext cx="3960000" cy="4027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15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5498907"/>
            <a:ext cx="9144000" cy="720000"/>
          </a:xfrm>
          <a:prstGeom prst="rect">
            <a:avLst/>
          </a:prstGeom>
          <a:solidFill>
            <a:srgbClr val="15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114084" y="5474187"/>
            <a:ext cx="49158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www.meetmap41.fr</a:t>
            </a:r>
            <a:endParaRPr lang="fr-FR" sz="4400" b="1" dirty="0">
              <a:solidFill>
                <a:schemeClr val="bg1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0" y="100891"/>
            <a:ext cx="8304640" cy="539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67" y="6295078"/>
            <a:ext cx="5292000" cy="5723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4739" y="6379891"/>
            <a:ext cx="3960000" cy="4027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15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5498907"/>
            <a:ext cx="9144000" cy="720000"/>
          </a:xfrm>
          <a:prstGeom prst="rect">
            <a:avLst/>
          </a:prstGeom>
          <a:solidFill>
            <a:srgbClr val="15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114084" y="5474187"/>
            <a:ext cx="49158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www.meetmap41.fr</a:t>
            </a:r>
            <a:endParaRPr lang="fr-FR" sz="4400" b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0" y="98907"/>
            <a:ext cx="871249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67</Words>
  <Application>Microsoft Office PowerPoint</Application>
  <PresentationFormat>Affichage à l'écran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Fabrice ROBILLARD</dc:creator>
  <cp:lastModifiedBy>Fabrice ROBILLARD</cp:lastModifiedBy>
  <cp:revision>4</cp:revision>
  <dcterms:created xsi:type="dcterms:W3CDTF">2023-11-29T15:17:51Z</dcterms:created>
  <dcterms:modified xsi:type="dcterms:W3CDTF">2023-11-29T15:48:52Z</dcterms:modified>
</cp:coreProperties>
</file>